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600118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n>
                  <a:solidFill>
                    <a:schemeClr val="tx1"/>
                  </a:solidFill>
                </a:ln>
              </a:rPr>
              <a:t>Sample</a:t>
            </a:r>
            <a:endParaRPr kumimoji="1"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2177365" y="535063"/>
            <a:ext cx="6178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With any financial relationship to disclose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916497" y="1187697"/>
            <a:ext cx="103590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The 50th Annual Meeting of the Japan Shoulder Society</a:t>
            </a:r>
          </a:p>
          <a:p>
            <a:pPr algn="ctr"/>
            <a:r>
              <a:rPr kumimoji="1" lang="en-US" altLang="ja-JP" sz="4800" b="1" dirty="0"/>
              <a:t>COI Disclosure Information</a:t>
            </a:r>
          </a:p>
          <a:p>
            <a:pPr algn="ctr"/>
            <a:endParaRPr kumimoji="1" lang="en-US" altLang="ja-JP" sz="2000" b="1" dirty="0"/>
          </a:p>
          <a:p>
            <a:pPr algn="ctr"/>
            <a:r>
              <a:rPr kumimoji="1" lang="en-US" altLang="ja-JP" sz="3600" b="1" dirty="0"/>
              <a:t>Presenter:</a:t>
            </a:r>
            <a:r>
              <a:rPr lang="ja-JP" altLang="en-US" sz="3600" b="1" dirty="0"/>
              <a:t> </a:t>
            </a:r>
            <a:r>
              <a:rPr kumimoji="1" lang="ja-JP" altLang="en-US" sz="3600" dirty="0"/>
              <a:t>〇〇〇</a:t>
            </a:r>
            <a:r>
              <a:rPr kumimoji="1" lang="ja-JP" altLang="en-US" sz="3600" b="1" dirty="0"/>
              <a:t>○○○○ </a:t>
            </a:r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615489" y="3426750"/>
            <a:ext cx="8961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b="1" dirty="0"/>
              <a:t>I have no financial relationships to disclose.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8AD9EB-121C-E016-EAE7-4FBF1B2579CC}"/>
              </a:ext>
            </a:extLst>
          </p:cNvPr>
          <p:cNvSpPr txBox="1"/>
          <p:nvPr/>
        </p:nvSpPr>
        <p:spPr>
          <a:xfrm>
            <a:off x="3106056" y="4062532"/>
            <a:ext cx="59798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Advisor:   No</a:t>
            </a:r>
          </a:p>
          <a:p>
            <a:r>
              <a:rPr lang="en-US" altLang="ja-JP" b="1" dirty="0"/>
              <a:t>Stock Ownership/Profits:   None</a:t>
            </a:r>
          </a:p>
          <a:p>
            <a:r>
              <a:rPr kumimoji="1" lang="en-US" altLang="ja-JP" b="1" dirty="0"/>
              <a:t>Royalties:   None</a:t>
            </a:r>
          </a:p>
          <a:p>
            <a:r>
              <a:rPr lang="en-US" altLang="ja-JP" b="1" dirty="0"/>
              <a:t>Lecture Fees:   </a:t>
            </a:r>
            <a:r>
              <a:rPr lang="ja-JP" altLang="en-US" b="1" dirty="0"/>
              <a:t>○○○</a:t>
            </a:r>
            <a:r>
              <a:rPr lang="en-US" altLang="ja-JP" b="1" dirty="0"/>
              <a:t>Inc.</a:t>
            </a:r>
          </a:p>
          <a:p>
            <a:r>
              <a:rPr kumimoji="1" lang="en-US" altLang="ja-JP" b="1" dirty="0"/>
              <a:t>Manuscript Fees:   None</a:t>
            </a:r>
          </a:p>
          <a:p>
            <a:r>
              <a:rPr lang="en-US" altLang="ja-JP" b="1" dirty="0"/>
              <a:t>Consigned/Joint Research Expenses:   </a:t>
            </a:r>
            <a:r>
              <a:rPr lang="ja-JP" altLang="en-US" b="1" dirty="0"/>
              <a:t>○○○</a:t>
            </a:r>
            <a:r>
              <a:rPr lang="en-US" altLang="ja-JP" b="1" dirty="0"/>
              <a:t>Inc.</a:t>
            </a:r>
          </a:p>
          <a:p>
            <a:r>
              <a:rPr kumimoji="1" lang="en-US" altLang="ja-JP" b="1" dirty="0"/>
              <a:t>Scholarship Donations:   </a:t>
            </a:r>
            <a:r>
              <a:rPr lang="ja-JP" altLang="en-US" b="1" dirty="0"/>
              <a:t>○○○</a:t>
            </a:r>
            <a:r>
              <a:rPr lang="en-US" altLang="ja-JP" b="1" dirty="0"/>
              <a:t>Inc.</a:t>
            </a:r>
            <a:endParaRPr kumimoji="1" lang="en-US" altLang="ja-JP" b="1" dirty="0"/>
          </a:p>
          <a:p>
            <a:r>
              <a:rPr lang="en-US" altLang="ja-JP" b="1" dirty="0"/>
              <a:t>Course Affiliation:   Yes(</a:t>
            </a:r>
            <a:r>
              <a:rPr lang="ja-JP" altLang="en-US" b="1" dirty="0"/>
              <a:t>○○○</a:t>
            </a:r>
            <a:r>
              <a:rPr lang="en-US" altLang="ja-JP" b="1" dirty="0"/>
              <a:t>Inc.)</a:t>
            </a:r>
          </a:p>
          <a:p>
            <a:r>
              <a:rPr kumimoji="1" lang="en-US" altLang="ja-JP" b="1" dirty="0"/>
              <a:t>Gifts &amp; Other Remuneration:   None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3497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93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acs02</cp:lastModifiedBy>
  <cp:revision>11</cp:revision>
  <dcterms:created xsi:type="dcterms:W3CDTF">2023-03-14T03:52:42Z</dcterms:created>
  <dcterms:modified xsi:type="dcterms:W3CDTF">2023-03-20T08:16:30Z</dcterms:modified>
</cp:coreProperties>
</file>