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2023/3/15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39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回日本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TDM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学会・学術大会</a:t>
            </a:r>
            <a:br>
              <a:rPr kumimoji="1"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230425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200" dirty="0">
                <a:solidFill>
                  <a:schemeClr val="tx1"/>
                </a:solidFill>
                <a:latin typeface="+mn-ea"/>
              </a:rPr>
              <a:t>演題発表に関連し、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開示すべき</a:t>
            </a:r>
            <a:r>
              <a:rPr lang="en-US" altLang="ja-JP" sz="2200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関係にある企業等として、</a:t>
            </a:r>
            <a:endParaRPr lang="en-US" altLang="ja-JP" sz="2200" dirty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2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200" dirty="0">
                <a:solidFill>
                  <a:schemeClr val="tx1"/>
                </a:solidFill>
                <a:latin typeface="+mn-ea"/>
              </a:rPr>
              <a:t>企業名を記載</a:t>
            </a:r>
          </a:p>
        </p:txBody>
      </p:sp>
    </p:spTree>
    <p:extLst>
      <p:ext uri="{BB962C8B-B14F-4D97-AF65-F5344CB8AC3E}">
        <p14:creationId xmlns:p14="http://schemas.microsoft.com/office/powerpoint/2010/main" val="26990486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b5a5a7467661af8802ef46e400a3a1703eec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第39回日本TDM学会・学術大会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access</cp:lastModifiedBy>
  <cp:revision>18</cp:revision>
  <dcterms:created xsi:type="dcterms:W3CDTF">2016-02-04T08:40:18Z</dcterms:created>
  <dcterms:modified xsi:type="dcterms:W3CDTF">2023-03-15T01:01:29Z</dcterms:modified>
</cp:coreProperties>
</file>