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39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日本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学会・学術大会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第39回日本TDM学会・学術大会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access</cp:lastModifiedBy>
  <cp:revision>18</cp:revision>
  <dcterms:created xsi:type="dcterms:W3CDTF">2016-02-04T08:40:18Z</dcterms:created>
  <dcterms:modified xsi:type="dcterms:W3CDTF">2023-03-15T01:01:17Z</dcterms:modified>
</cp:coreProperties>
</file>